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FF0000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Nowadays,making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around a stove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围炉煮茶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becomes popular with young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special way of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like to choose a quiet and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 to make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tea,there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be delicious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small oranges and sweet potatoes on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stove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 cups and teapots can bring them more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art,spiritual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心灵的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 and the Chinese tea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their busy work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moment of calm and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with their friends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/>
          <p:nvPr/>
        </p:nvSpPr>
        <p:spPr bwMode="auto">
          <a:xfrm>
            <a:off x="360854" y="510706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句意：他们真的很喜欢艺术、精神世界和中国茶文化。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real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真的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，此处用其副词形式修饰动词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enjoy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126654" y="4593425"/>
            <a:ext cx="929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really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Nowadays,making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around a stove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围炉煮茶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becomes popular with young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special way of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like to choose a quiet and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 to make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tea,there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be delicious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small oranges and sweet potatoes on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stove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 cups and teapots can bring them more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art,spiritual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心灵的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 and the Chinese tea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their busy work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moment of calm and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with their friends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/>
          <p:nvPr/>
        </p:nvSpPr>
        <p:spPr bwMode="auto">
          <a:xfrm>
            <a:off x="360854" y="491310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句意：远离忙碌的工作与生活，他们与朋友们一起享受片刻的宁静与和平。根据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“moment of calm and”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peaceful“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平静的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peace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平静，宁静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peace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054646" y="4514007"/>
            <a:ext cx="918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peace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time goes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by,Chinese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culture develops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greatly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culture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 art and modern life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together,showing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more open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箭头左.eps" descr="id:2147488420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1054735" y="4149090"/>
            <a:ext cx="510540" cy="451485"/>
          </a:xfrm>
          <a:prstGeom prst="rect">
            <a:avLst/>
          </a:prstGeom>
        </p:spPr>
      </p:pic>
      <p:sp>
        <p:nvSpPr>
          <p:cNvPr id="5" name="内容占位符 12"/>
          <p:cNvSpPr txBox="1"/>
          <p:nvPr/>
        </p:nvSpPr>
        <p:spPr bwMode="auto">
          <a:xfrm>
            <a:off x="263064" y="3068776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句意：现代茶文化融合了传统艺术与现代生活，展现出更加开放和多彩的文化。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混合，融合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900" dirty="0" smtClean="0">
              <a:solidFill>
                <a:srgbClr val="000000"/>
              </a:solidFill>
              <a:uFill>
                <a:solidFill>
                  <a:srgbClr val="2ABDF2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 smtClean="0">
                <a:solidFill>
                  <a:srgbClr val="2ABDF2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2ABDF2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混合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时态为一般现在时，主语是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 tea culture,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用其第三人称单数形式。故填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34909" y="2680042"/>
            <a:ext cx="936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mixes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语篇导航-DA.eps" descr="id:21474864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9998" y="2134597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主要介绍了中国茶文化的发展历史。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720" y="836712"/>
            <a:ext cx="10576972" cy="11235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阅读下面短文，在空白处填入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个适当的单词或括号内单词的正确形式。无提示词的空格限填一词。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is home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culture has a history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Tang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only drank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tea,but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ate the tea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called tasting tea “tea-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people drank tea was full of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Dynasty,tasting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came back to its true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“drinking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dry tea leaves in the cup and then poured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boiled water into it before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Qing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culture came into common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普通的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Drinking tea became part of their daily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same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more tea houses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79524" y="764704"/>
            <a:ext cx="3631365" cy="52045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54646" y="5013176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of</a:t>
            </a:r>
            <a:endParaRPr lang="zh-CN" altLang="en-US" sz="20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542407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句意：中国的茶文化有超过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4000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年的历史。根据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“more than 4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000 years”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可知，中国茶文化有超过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4000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年的历史。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history of“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的历史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表所属关系。故填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阅读下面短文，在空白处填入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个适当的单词或括号内单词的正确形式。无提示词的空格限填一词。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is home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culture has a history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Tang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only drank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tea,but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ate the tea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called tasting tea “tea-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people drank tea was full of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Dynasty,tasting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came back to its true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“drinking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dry tea leaves in the cup and then poured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boiled water into it before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Qing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culture came into common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普通的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Drinking tea became part of their daily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same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more tea houses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4555250"/>
            <a:ext cx="6415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why</a:t>
            </a:r>
            <a:endParaRPr lang="zh-CN" altLang="en-US" sz="2000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498511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句意：这就是为什么人们称品茶为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“people not only drank tea, but also ate the tea leaves”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“people called tasting tea 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tea-eating’”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的原因，此处用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引导表语从句。故填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阅读下面短文，在空白处填入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个适当的单词或括号内单词的正确形式。无提示词的空格限填一词。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is home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culture has a history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Tang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only drank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tea,but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ate the tea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called tasting tea “tea-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people drank tea was full of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Dynasty,tasting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came back to its true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“drinking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dry tea leaves in the cup and then poured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boiled water into it before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Qing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culture came into common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普通的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Drinking tea became part of their daily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same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more tea houses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501317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句意：在明朝，品茶回归了它真正的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喝茶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本质。根据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“its true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of 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drinking tea’”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可知，此处应填名词。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natural“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，其名词形式为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nature“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自然；本质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nature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3" name="矩形 2"/>
          <p:cNvSpPr/>
          <p:nvPr/>
        </p:nvSpPr>
        <p:spPr>
          <a:xfrm>
            <a:off x="982638" y="4582510"/>
            <a:ext cx="9062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nature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阅读下面短文，在空白处填入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个适当的单词或括号内单词的正确形式。无提示词的空格限填一词。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is home to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culture has a history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Tang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only drank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tea,but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ate the tea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called tasting tea “tea-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people drank tea was full of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Dynasty,tasting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came back to its true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“drinking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dry tea leaves in the cup and then poured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boiled water into it before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Qing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culture came into common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普通的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Drinking tea became part of their daily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same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time,there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more tea houses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54" y="499203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句意：到了清代，茶文化进入了普通家庭。根据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tea culture came into common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普通的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family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在此处表示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，可数名词，此处用其复数形式。故填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families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982638" y="4591920"/>
            <a:ext cx="10358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families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Nowadays,making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around a stove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围炉煮茶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becomes popular with young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special way of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like to choose a quiet and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 to make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tea,there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be delicious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small oranges and sweet potatoes on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stove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 cups and teapots can bring them more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art,spiritual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心灵的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 and the Chinese tea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their busy work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moment of calm and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with their friends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/>
          <p:nvPr/>
        </p:nvSpPr>
        <p:spPr bwMode="auto">
          <a:xfrm>
            <a:off x="360854" y="5044233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这是一种特殊的喝茶方式。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drink“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，介词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后面用动名词形式。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special way of doing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做某事的特殊方式</a:t>
            </a:r>
            <a:r>
              <a:rPr lang="en-US" altLang="zh-CN" b="1" spc="-150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，这里指</a:t>
            </a:r>
            <a:r>
              <a:rPr lang="en-US" altLang="zh-CN" b="1" spc="-150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喝茶的特殊方式</a:t>
            </a:r>
            <a:r>
              <a:rPr lang="en-US" altLang="zh-CN" b="1" spc="-150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drinking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945134" y="4592754"/>
            <a:ext cx="13308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drinking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Nowadays,making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around a stove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围炉煮茶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becomes popular with young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special way of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like to choose a quiet and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 to make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tea,there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be delicious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small oranges and sweet potatoes on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stove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 cups and teapots can bring them more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art,spiritual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心灵的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 and the Chinese tea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their busy work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moment of calm and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with their friends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510706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句意：许多年轻人喜欢选择一个安静舒适的地方泡茶。此处应用形容词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comfortable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舒适的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，修饰名词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comfortable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081604" y="4620475"/>
            <a:ext cx="17732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comfortable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Nowadays,making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around a stove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围炉煮茶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becomes popular with young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special way of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people like to choose a quiet and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 to make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tea,there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be delicious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small oranges and sweet potatoes on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stove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 cups and teapots can bring them more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art,spiritual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心灵的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 and the Chinese tea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their busy work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life,they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moment of calm and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with their friends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/>
          <p:nvPr/>
        </p:nvSpPr>
        <p:spPr bwMode="auto">
          <a:xfrm>
            <a:off x="360854" y="494116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句意：泡茶时，一定要有美味的小吃，例如炉子上的小橘子和红薯。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snack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小吃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“such as small oranges and sweet potatoes”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可知，用其复数形式。故填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snacks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126654" y="4560137"/>
            <a:ext cx="1058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snacks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6853</Words>
  <Application>WPS 演示</Application>
  <PresentationFormat>自定义</PresentationFormat>
  <Paragraphs>82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470</cp:revision>
  <dcterms:created xsi:type="dcterms:W3CDTF">2020-11-06T05:24:00Z</dcterms:created>
  <dcterms:modified xsi:type="dcterms:W3CDTF">2025-09-24T09:11:58Z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4CD0FE00C8944361937820E1F1162032_12</vt:lpwstr>
  </property>
</Properties>
</file>